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</p:sldMasterIdLst>
  <p:notesMasterIdLst>
    <p:notesMasterId r:id="rId22"/>
  </p:notesMasterIdLst>
  <p:sldIdLst>
    <p:sldId id="398" r:id="rId4"/>
    <p:sldId id="399" r:id="rId5"/>
    <p:sldId id="258" r:id="rId6"/>
    <p:sldId id="375" r:id="rId7"/>
    <p:sldId id="393" r:id="rId8"/>
    <p:sldId id="394" r:id="rId9"/>
    <p:sldId id="395" r:id="rId10"/>
    <p:sldId id="396" r:id="rId11"/>
    <p:sldId id="397" r:id="rId12"/>
    <p:sldId id="262" r:id="rId13"/>
    <p:sldId id="389" r:id="rId14"/>
    <p:sldId id="268" r:id="rId15"/>
    <p:sldId id="390" r:id="rId16"/>
    <p:sldId id="392" r:id="rId17"/>
    <p:sldId id="391" r:id="rId18"/>
    <p:sldId id="256" r:id="rId19"/>
    <p:sldId id="259" r:id="rId20"/>
    <p:sldId id="400" r:id="rId21"/>
  </p:sldIdLst>
  <p:sldSz cx="9144000" cy="5143500" type="screen16x9"/>
  <p:notesSz cx="6858000" cy="9144000"/>
  <p:embeddedFontLst>
    <p:embeddedFont>
      <p:font typeface="Barlow" panose="020B0604020202020204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  <p:embeddedFont>
      <p:font typeface="PT Sans" panose="020B0604020202020204" charset="0"/>
      <p:regular r:id="rId28"/>
      <p:bold r:id="rId29"/>
      <p:italic r:id="rId30"/>
      <p:boldItalic r:id="rId31"/>
    </p:embeddedFont>
    <p:embeddedFont>
      <p:font typeface="Fira Sans Condensed Medium" panose="020B0604020202020204" charset="0"/>
      <p:regular r:id="rId32"/>
      <p:bold r:id="rId33"/>
      <p:italic r:id="rId34"/>
      <p:boldItalic r:id="rId35"/>
    </p:embeddedFont>
    <p:embeddedFont>
      <p:font typeface="Sport Day" panose="020B0604020202020204" charset="0"/>
      <p:bold r:id="rId36"/>
    </p:embeddedFont>
    <p:embeddedFont>
      <p:font typeface="Aharoni" panose="020B0604020202020204" charset="-79"/>
      <p:bold r:id="rId37"/>
    </p:embeddedFont>
    <p:embeddedFont>
      <p:font typeface="Hind" panose="020B0604020202020204" charset="0"/>
      <p:regular r:id="rId38"/>
      <p:bold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.VnTime" panose="020B7200000000000000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Fira Sans Extra Condensed Medium" panose="020B0604020202020204" charset="0"/>
      <p:regular r:id="rId49"/>
      <p:bold r:id="rId50"/>
      <p:italic r:id="rId51"/>
      <p:boldItalic r:id="rId52"/>
    </p:embeddedFont>
    <p:embeddedFont>
      <p:font typeface="Montserrat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5EF17-CA08-44A7-A0BA-9080A6D5A137}">
  <a:tblStyle styleId="{1465EF17-CA08-44A7-A0BA-9080A6D5A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64" autoAdjust="0"/>
  </p:normalViewPr>
  <p:slideViewPr>
    <p:cSldViewPr snapToGrid="0">
      <p:cViewPr>
        <p:scale>
          <a:sx n="75" d="100"/>
          <a:sy n="75" d="100"/>
        </p:scale>
        <p:origin x="57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5.xml"/><Relationship Id="rId51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5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3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06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3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27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 pupils sing and dance with the lyrics and rhythm of the chant.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each team to sing and do actions. When the music stops, all of them have to stop doing actions (freeze). Who can freeze longer will win.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to join the game.</a:t>
            </a:r>
            <a:r>
              <a:rPr lang="vi-VN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 to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04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50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4 groups. Invite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 to the monitor and touch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choose the numbers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will get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 their team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if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are correct.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groups and encourage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6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5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03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808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17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707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28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35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07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223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744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44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30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499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547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0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4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37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89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163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58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156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507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60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368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873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250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91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35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7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26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32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86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8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725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42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83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3" r:id="rId9"/>
    <p:sldLayoutId id="2147483678" r:id="rId10"/>
    <p:sldLayoutId id="2147483679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941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/>
              <a:t>14/04/2022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6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30160" y="1796005"/>
            <a:ext cx="6283580" cy="2257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repeat. 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1546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2">
            <a:hlinkClick r:id="" action="ppaction://media"/>
            <a:extLst>
              <a:ext uri="{FF2B5EF4-FFF2-40B4-BE49-F238E27FC236}">
                <a16:creationId xmlns:a16="http://schemas.microsoft.com/office/drawing/2014/main" id="{FE8BAA08-603B-4C8D-B638-751DBC22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273" y="133227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2" y="1250450"/>
            <a:ext cx="4745621" cy="773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57" y="2202084"/>
            <a:ext cx="6901037" cy="1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1786" y="441988"/>
            <a:ext cx="200010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53540" y="1986058"/>
            <a:ext cx="5679565" cy="241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circle. 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76" y="2422145"/>
            <a:ext cx="7897121" cy="14788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022B19-7E9F-4E20-8460-9CF275F502C9}"/>
              </a:ext>
            </a:extLst>
          </p:cNvPr>
          <p:cNvSpPr/>
          <p:nvPr/>
        </p:nvSpPr>
        <p:spPr>
          <a:xfrm>
            <a:off x="3577576" y="3364303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1B67BD-96D7-4125-8D3B-1CAB19E16761}"/>
              </a:ext>
            </a:extLst>
          </p:cNvPr>
          <p:cNvSpPr/>
          <p:nvPr/>
        </p:nvSpPr>
        <p:spPr>
          <a:xfrm>
            <a:off x="7565595" y="2552540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rack 013">
            <a:hlinkClick r:id="" action="ppaction://media"/>
            <a:extLst>
              <a:ext uri="{FF2B5EF4-FFF2-40B4-BE49-F238E27FC236}">
                <a16:creationId xmlns:a16="http://schemas.microsoft.com/office/drawing/2014/main" id="{0FF8A82F-0D29-4B00-81E5-E2545D49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145" y="126328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78" y="1125754"/>
            <a:ext cx="5719019" cy="8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2956" y="868101"/>
            <a:ext cx="1566470" cy="1060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73603" y="2354125"/>
            <a:ext cx="5679565" cy="1564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</a:t>
            </a:r>
            <a:r>
              <a:rPr lang="en" sz="6600" dirty="0" smtClean="0">
                <a:solidFill>
                  <a:srgbClr val="FF0000"/>
                </a:solidFill>
              </a:rPr>
              <a:t>chant.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79" y="0"/>
            <a:ext cx="7798963" cy="51435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  <a:extLst>
              <a:ext uri="{FF2B5EF4-FFF2-40B4-BE49-F238E27FC236}">
                <a16:creationId xmlns:a16="http://schemas.microsoft.com/office/drawing/2014/main" id="{0E3D6BE2-6D97-4D19-9240-69E725EB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905" y="154053"/>
            <a:ext cx="485861" cy="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578750" y="2118360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F</a:t>
            </a:r>
            <a:r>
              <a:rPr lang="en" sz="6600" dirty="0">
                <a:solidFill>
                  <a:srgbClr val="FF0000"/>
                </a:solidFill>
              </a:rPr>
              <a:t>un corner and </a:t>
            </a:r>
            <a:r>
              <a:rPr lang="en" sz="6600" dirty="0" smtClean="0">
                <a:solidFill>
                  <a:srgbClr val="FF0000"/>
                </a:solidFill>
              </a:rPr>
              <a:t>wrap-up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382110" y="763824"/>
            <a:ext cx="2379780" cy="1354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 smtClean="0"/>
              <a:t>5</a:t>
            </a:r>
            <a:endParaRPr sz="9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88 Baby Sing Illustrations &amp;amp; Clip Art - iStock">
            <a:extLst>
              <a:ext uri="{FF2B5EF4-FFF2-40B4-BE49-F238E27FC236}">
                <a16:creationId xmlns:a16="http://schemas.microsoft.com/office/drawing/2014/main" id="{1E6B6A7D-9A46-4192-9531-1998DA62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5" y="1430095"/>
            <a:ext cx="4560570" cy="3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" name="Google Shape;729;p39"/>
          <p:cNvSpPr txBox="1">
            <a:spLocks noGrp="1"/>
          </p:cNvSpPr>
          <p:nvPr>
            <p:ph type="title"/>
          </p:nvPr>
        </p:nvSpPr>
        <p:spPr>
          <a:xfrm>
            <a:off x="376526" y="1218865"/>
            <a:ext cx="8171711" cy="7689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Si</a:t>
            </a:r>
            <a:r>
              <a:rPr lang="en" sz="4800" dirty="0">
                <a:solidFill>
                  <a:schemeClr val="dk1"/>
                </a:solidFill>
              </a:rPr>
              <a:t>ng, do actions, then stop!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1"/>
          </p:nvPr>
        </p:nvSpPr>
        <p:spPr>
          <a:xfrm>
            <a:off x="2650320" y="620065"/>
            <a:ext cx="336948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</a:rPr>
              <a:t>G</a:t>
            </a:r>
            <a:r>
              <a:rPr lang="en" sz="4000" b="1" dirty="0">
                <a:solidFill>
                  <a:srgbClr val="FF0000"/>
                </a:solidFill>
              </a:rPr>
              <a:t>ame time!!!</a:t>
            </a:r>
            <a:endParaRPr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279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065535" y="2431721"/>
            <a:ext cx="2522286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isten and </a:t>
            </a:r>
            <a:r>
              <a:rPr lang="en" sz="3200" dirty="0" smtClean="0">
                <a:solidFill>
                  <a:srgbClr val="FF0000"/>
                </a:solidFill>
              </a:rPr>
              <a:t>circle.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470493" y="2352040"/>
            <a:ext cx="555682" cy="1025652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 smtClean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89997" y="1415593"/>
            <a:ext cx="21978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W</a:t>
            </a:r>
            <a:r>
              <a:rPr lang="en" sz="3200" dirty="0" smtClean="0">
                <a:solidFill>
                  <a:srgbClr val="FF0000"/>
                </a:solidFill>
              </a:rPr>
              <a:t>arm-up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587821" y="1280512"/>
            <a:ext cx="429722" cy="1089703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447635" y="1332900"/>
            <a:ext cx="28642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Listen and </a:t>
            </a:r>
            <a:r>
              <a:rPr lang="en-US" sz="3200" dirty="0" smtClean="0">
                <a:solidFill>
                  <a:srgbClr val="FF0000"/>
                </a:solidFill>
              </a:rPr>
              <a:t>repeat.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362167" y="127454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464899" y="2671383"/>
            <a:ext cx="275567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et’s </a:t>
            </a:r>
            <a:r>
              <a:rPr lang="en" sz="3200" dirty="0" smtClean="0">
                <a:solidFill>
                  <a:srgbClr val="FF0000"/>
                </a:solidFill>
              </a:rPr>
              <a:t>chant.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370799" y="240597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5" name="Google Shape;722;p38">
            <a:extLst>
              <a:ext uri="{FF2B5EF4-FFF2-40B4-BE49-F238E27FC236}">
                <a16:creationId xmlns:a16="http://schemas.microsoft.com/office/drawing/2014/main" id="{2E94BE29-BC13-4D24-AF24-9972165785E7}"/>
              </a:ext>
            </a:extLst>
          </p:cNvPr>
          <p:cNvSpPr txBox="1">
            <a:spLocks/>
          </p:cNvSpPr>
          <p:nvPr/>
        </p:nvSpPr>
        <p:spPr>
          <a:xfrm>
            <a:off x="4455897" y="3385230"/>
            <a:ext cx="3007238" cy="107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Fun corner and </a:t>
            </a:r>
            <a:r>
              <a:rPr lang="en-US" sz="3200" dirty="0" smtClean="0">
                <a:solidFill>
                  <a:srgbClr val="FF0000"/>
                </a:solidFill>
              </a:rPr>
              <a:t>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Google Shape;714;p38">
            <a:extLst>
              <a:ext uri="{FF2B5EF4-FFF2-40B4-BE49-F238E27FC236}">
                <a16:creationId xmlns:a16="http://schemas.microsoft.com/office/drawing/2014/main" id="{21B572CF-EB5A-4850-B961-3560257BE0BA}"/>
              </a:ext>
            </a:extLst>
          </p:cNvPr>
          <p:cNvSpPr txBox="1">
            <a:spLocks/>
          </p:cNvSpPr>
          <p:nvPr/>
        </p:nvSpPr>
        <p:spPr>
          <a:xfrm>
            <a:off x="3908847" y="33776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10576" y="1859417"/>
            <a:ext cx="5722748" cy="1439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 smtClean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8861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3490399" y="3410085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solidFill>
                  <a:srgbClr val="000000"/>
                </a:solidFill>
              </a:rPr>
              <a:t>G</a:t>
            </a:r>
            <a:r>
              <a:rPr lang="en" sz="5400" dirty="0">
                <a:solidFill>
                  <a:srgbClr val="000000"/>
                </a:solidFill>
              </a:rPr>
              <a:t>ame </a:t>
            </a:r>
            <a:endParaRPr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213284"/>
            <a:ext cx="961865" cy="1597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58" y="2247714"/>
            <a:ext cx="1187402" cy="19715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15" y="1761660"/>
            <a:ext cx="1608088" cy="26700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8864"/>
            <a:ext cx="5303082" cy="8544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4576"/>
            <a:ext cx="3488148" cy="480020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79" y="4308162"/>
            <a:ext cx="1157044" cy="5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5495"/>
              <a:gd name="adj2" fmla="val 9591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328085" y="825735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445044" y="3350230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1" y="1824846"/>
            <a:ext cx="2020724" cy="30151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1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28084" y="87513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4"/>
            <a:ext cx="1941296" cy="32233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1107"/>
              <a:gd name="adj2" fmla="val 9186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42" y="71293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319917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64102" y="221610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-243"/>
              <a:gd name="adj2" fmla="val 8882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37032" y="1085932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6" y="205390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8699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7" y="316581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0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432"/>
              <a:gd name="adj2" fmla="val 878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97814" y="573529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seven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274079" y="825735"/>
            <a:ext cx="2169188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82091" y="2085696"/>
            <a:ext cx="2061176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145206" y="3350230"/>
            <a:ext cx="2298061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405</Words>
  <Application>Microsoft Office PowerPoint</Application>
  <PresentationFormat>On-screen Show (16:9)</PresentationFormat>
  <Paragraphs>73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Barlow</vt:lpstr>
      <vt:lpstr>Fredoka One</vt:lpstr>
      <vt:lpstr>PT Sans</vt:lpstr>
      <vt:lpstr>Fira Sans Condensed Medium</vt:lpstr>
      <vt:lpstr>Sport Day</vt:lpstr>
      <vt:lpstr>Aharoni</vt:lpstr>
      <vt:lpstr>Hind</vt:lpstr>
      <vt:lpstr>Comic Sans MS</vt:lpstr>
      <vt:lpstr>.VnTime</vt:lpstr>
      <vt:lpstr>Times New Roman</vt:lpstr>
      <vt:lpstr>Calibri</vt:lpstr>
      <vt:lpstr>Fira Sans Extra Condensed Medium</vt:lpstr>
      <vt:lpstr>Montserrat</vt:lpstr>
      <vt:lpstr>Arial</vt:lpstr>
      <vt:lpstr>Taller de Aprendizaje con Tonos Pastel by Slidesgo</vt:lpstr>
      <vt:lpstr>Over The Rainbow by Slidesgo</vt:lpstr>
      <vt:lpstr>Tema de Office</vt:lpstr>
      <vt:lpstr>PowerPoint Presentation</vt:lpstr>
      <vt:lpstr>PowerPoint Presentation</vt:lpstr>
      <vt:lpstr>Listen and circle.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3</vt:lpstr>
      <vt:lpstr>PowerPoint Presentation</vt:lpstr>
      <vt:lpstr>  4</vt:lpstr>
      <vt:lpstr>PowerPoint Presentation</vt:lpstr>
      <vt:lpstr>Fun corner and wrap-up</vt:lpstr>
      <vt:lpstr>Sing, do actions, then stop!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17</cp:revision>
  <dcterms:modified xsi:type="dcterms:W3CDTF">2022-04-14T09:33:39Z</dcterms:modified>
</cp:coreProperties>
</file>